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Italic.fntdata"/><Relationship Id="rId6" Type="http://schemas.openxmlformats.org/officeDocument/2006/relationships/slide" Target="slides/slide1.xml"/><Relationship Id="rId18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87cedf486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387cedf486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87cedf486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87cedf486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87cedf486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87cedf486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87cedf4863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87cedf4863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87cedf4863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87cedf4863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87cedf4863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87cedf4863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87cedf4863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87cedf4863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87cedf486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87cedf486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87cedf4863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387cedf4863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p14:dur="100">
        <p:fade/>
      </p:transition>
    </mc:Choice>
    <mc:Fallback>
      <p:transition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Тема: </a:t>
            </a:r>
            <a:r>
              <a:rPr lang="ru" sz="2400">
                <a:latin typeface="Times New Roman"/>
                <a:ea typeface="Times New Roman"/>
                <a:cs typeface="Times New Roman"/>
                <a:sym typeface="Times New Roman"/>
              </a:rPr>
              <a:t>Разработка информационной системы для автоматизации процесса работы с клиентами и контроля финансовых расчетов в агентстве наружной рекламы «Ньютон»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3888600" cy="147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Выполнили: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Мезенцев Богдан Геннадьевич, K3239,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Барецкий Максим Степанович, K3241, 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Колпаков Артем Сергеевич</a:t>
            </a:r>
            <a:r>
              <a:rPr lang="ru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K3239</a:t>
            </a:r>
            <a:endParaRPr sz="1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406" y="1"/>
            <a:ext cx="3167476" cy="1248725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5597900" y="2834125"/>
            <a:ext cx="29886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Преподаватель: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Говорова Марина Михайловна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0250" y="114975"/>
            <a:ext cx="2668851" cy="13344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Спасибо за внимание !!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4900"/>
            <a:ext cx="6337598" cy="3564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4294475"/>
            <a:ext cx="8686800" cy="84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Введение. Агентство наружной рекламы «Ньютон»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Краткое описание компании из задания: малый бизнес, 3 сотрудника.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Основные услуги: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Изготовление наружной рекламы (вывески, штендеры, баннеры).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Изготовление полиграфии (визитки, буклеты).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Монтаж и установка.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Проблема: Текущая работа ведется без единой информационной системы, что приводит к разрозненности данных и ручному управлению процессами.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80800"/>
            <a:ext cx="6027299" cy="166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Актуальность и цель работы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30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Char char="●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Актуальность: Отсутствие централизованной системы управления заказами приводит к: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Риску потери данных о макетах и заказах.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Задержкам из-за неэффективного взаимодействия между директором, макетчиком и мастером.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Сложностям в контроле оплат и этапов выполнения заказа.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Char char="●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Цель: Разработать информационную систему, автоматизирующую основные бизнес-процессы агентства «Ньютон».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Char char="●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Задачи: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Проанализировать бизнес-процессы.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Спроектировать базу данных.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700"/>
              <a:buFont typeface="Times New Roman"/>
              <a:buAutoNum type="arabicPeriod"/>
            </a:pPr>
            <a:r>
              <a:rPr lang="ru" sz="17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Разработать интерфейсы для пользователей (директор, макетчик, мастер).</a:t>
            </a:r>
            <a:endParaRPr sz="17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7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89424" y="94650"/>
            <a:ext cx="2476501" cy="1057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Анализ бизнес-процессов "Как есть"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3959100" cy="227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Ключевые моменты: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60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Times New Roman"/>
              <a:buChar char="●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Директор — центральное звено, получает заявку от клиента и выдает указания.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Times New Roman"/>
              <a:buChar char="●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Макетчик получает от директора договор и создает макет.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Times New Roman"/>
              <a:buChar char="●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Мастер получает от директора макет и сообщает о готовности.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70925" y="1152475"/>
            <a:ext cx="4561299" cy="293307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/>
          <p:nvPr/>
        </p:nvSpPr>
        <p:spPr>
          <a:xfrm>
            <a:off x="4270925" y="4085550"/>
            <a:ext cx="40479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1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На диаграмме показаны ключевые роли (Директор, Клиент, Макетчик, Мастер) и основные документы/данные, которые они передают друг другу.</a:t>
            </a:r>
            <a:endParaRPr sz="11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913053"/>
            <a:ext cx="4221623" cy="123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00" y="78075"/>
            <a:ext cx="7998805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Times New Roman"/>
                <a:ea typeface="Times New Roman"/>
                <a:cs typeface="Times New Roman"/>
                <a:sym typeface="Times New Roman"/>
              </a:rPr>
              <a:t>Детализация процессов и данных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18"/>
          <p:cNvSpPr txBox="1"/>
          <p:nvPr>
            <p:ph idx="1" type="body"/>
          </p:nvPr>
        </p:nvSpPr>
        <p:spPr>
          <a:xfrm>
            <a:off x="5703275" y="1017725"/>
            <a:ext cx="3129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04800" lvl="0" marL="457200" rtl="0" algn="l">
              <a:spcBef>
                <a:spcPts val="80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Roboto"/>
              <a:buChar char="●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Описание схемы: Эта диаграмма детализирует жизненный цикл заказа, включая: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Roboto"/>
              <a:buChar char="○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Финансы: Создание счета на оплату, отслеживание предоплаты.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Roboto"/>
              <a:buChar char="○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Производство: Заявки на материалы, статусы готовности продукта.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200"/>
              <a:buFont typeface="Roboto"/>
              <a:buChar char="○"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Взаимодействие: Уведомления, корректировки, утверждение макета клиентом.</a:t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0F1115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8"/>
          <p:cNvSpPr txBox="1"/>
          <p:nvPr/>
        </p:nvSpPr>
        <p:spPr>
          <a:xfrm>
            <a:off x="311700" y="3994200"/>
            <a:ext cx="5391600" cy="58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Схема подтверждает сложность процесса и необходимость учета множества сущностей и их статусов.</a:t>
            </a:r>
            <a:endParaRPr sz="10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857268" y="3575775"/>
            <a:ext cx="3286723" cy="1848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8250" y="1512700"/>
            <a:ext cx="5398475" cy="2030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71475"/>
            <a:ext cx="9144001" cy="3439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Выводы и задачи проектирования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Выявленные сущности (будущие таблицы в БД):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AutoNum type="arabicPeriod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Клиенты, Заказы, Договоры, Платежи, Макеты, Материалы, Сотрудники.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Ключевые процессы для автоматизации: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AutoNum type="arabicPeriod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Управление заказами: От создания до сдачи клиенту.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AutoNum type="arabicPeriod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Управление макетами: Хранение версий, статус утверждения.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AutoNum type="arabicPeriod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Контроль оплат: Отслеживание предоплаты и окончательного расчета.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AutoNum type="arabicPeriod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Снабжение: Учет заявок на материалы.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Задача: Спроектировать базу данных, которая отразит все эти сущности и связи между ними.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33683"/>
            <a:ext cx="3544550" cy="1150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Заключение</a:t>
            </a:r>
            <a:endParaRPr sz="24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17" name="Google Shape;11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30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Была спроектирована реляционная база данных и интерфейсы для информационной системы агентства «Ньютон».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●"/>
            </a:pPr>
            <a:r>
              <a:rPr lang="ru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Ожидаемый эффект:</a:t>
            </a:r>
            <a:endParaRPr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Сокращение времени выполнения заказа.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Повышение прозрачности процессов для всех сотрудников.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Снижение количества ошибок и потерь информации.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F1115"/>
              </a:buClr>
              <a:buSzPts val="1800"/>
              <a:buFont typeface="Times New Roman"/>
              <a:buChar char="○"/>
            </a:pPr>
            <a:r>
              <a:rPr lang="ru" sz="1800">
                <a:solidFill>
                  <a:srgbClr val="0F1115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Упрощение финансового учета для директора.</a:t>
            </a:r>
            <a:endParaRPr sz="1800">
              <a:solidFill>
                <a:srgbClr val="0F1115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8" name="Google Shape;118;p21" title="2df3d78d7fedec248480e2f38564ef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78125" y="2716975"/>
            <a:ext cx="4232375" cy="2821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